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153" autoAdjust="0"/>
  </p:normalViewPr>
  <p:slideViewPr>
    <p:cSldViewPr>
      <p:cViewPr varScale="1">
        <p:scale>
          <a:sx n="102" d="100"/>
          <a:sy n="102" d="100"/>
        </p:scale>
        <p:origin x="-188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9CC6-86FC-4FE5-ADB4-DDCE249ED1B4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1882-F9DC-437B-8D63-B027B5DD71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9CC6-86FC-4FE5-ADB4-DDCE249ED1B4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1882-F9DC-437B-8D63-B027B5DD71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9CC6-86FC-4FE5-ADB4-DDCE249ED1B4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1882-F9DC-437B-8D63-B027B5DD71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9CC6-86FC-4FE5-ADB4-DDCE249ED1B4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1882-F9DC-437B-8D63-B027B5DD71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9CC6-86FC-4FE5-ADB4-DDCE249ED1B4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1882-F9DC-437B-8D63-B027B5DD71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9CC6-86FC-4FE5-ADB4-DDCE249ED1B4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1882-F9DC-437B-8D63-B027B5DD71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9CC6-86FC-4FE5-ADB4-DDCE249ED1B4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1882-F9DC-437B-8D63-B027B5DD71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9CC6-86FC-4FE5-ADB4-DDCE249ED1B4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1882-F9DC-437B-8D63-B027B5DD71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9CC6-86FC-4FE5-ADB4-DDCE249ED1B4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1882-F9DC-437B-8D63-B027B5DD71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9CC6-86FC-4FE5-ADB4-DDCE249ED1B4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1882-F9DC-437B-8D63-B027B5DD71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9CC6-86FC-4FE5-ADB4-DDCE249ED1B4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1882-F9DC-437B-8D63-B027B5DD71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39CC6-86FC-4FE5-ADB4-DDCE249ED1B4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1882-F9DC-437B-8D63-B027B5DD71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2-squirrel-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9779"/>
            <a:ext cx="9144000" cy="67012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FullSizeRender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0000" dirty="0" smtClean="0"/>
              <a:t> 二</a:t>
            </a:r>
            <a:endParaRPr lang="zh-TW" altLang="en-US" sz="20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FullSizeRender (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0000" dirty="0" smtClean="0"/>
              <a:t> 三</a:t>
            </a:r>
            <a:endParaRPr lang="zh-TW" altLang="en-US" sz="20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0" dirty="0" smtClean="0"/>
              <a:t> one     two             </a:t>
            </a:r>
          </a:p>
          <a:p>
            <a:r>
              <a:rPr lang="en-US" altLang="zh-TW" sz="15000" dirty="0"/>
              <a:t> </a:t>
            </a:r>
            <a:r>
              <a:rPr lang="en-US" altLang="zh-TW" sz="15000" dirty="0" smtClean="0"/>
              <a:t>three    up</a:t>
            </a:r>
          </a:p>
          <a:p>
            <a:r>
              <a:rPr lang="en-US" altLang="zh-TW" sz="15000" dirty="0"/>
              <a:t> </a:t>
            </a:r>
            <a:r>
              <a:rPr lang="en-US" altLang="zh-TW" sz="15000" smtClean="0"/>
              <a:t>down</a:t>
            </a:r>
            <a:endParaRPr lang="zh-TW" altLang="en-US" sz="1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3-squirrel-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77"/>
            <a:ext cx="9144000" cy="67012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2-squirrel-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77"/>
            <a:ext cx="9144000" cy="67012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18586-7269681-Screen_Shot_2014-03-08_at_19_54_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372"/>
            <a:ext cx="9144000" cy="64772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Z is for Z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37639" y="-1143002"/>
            <a:ext cx="6468723" cy="91440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" name="內容版面配置區 8" descr="Su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1110" y="1600200"/>
            <a:ext cx="3030779" cy="4525963"/>
          </a:xfrm>
        </p:spPr>
      </p:pic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altLang="zh-TW" sz="9600" dirty="0" smtClean="0"/>
              <a:t>Sunny</a:t>
            </a:r>
          </a:p>
          <a:p>
            <a:pPr>
              <a:buNone/>
            </a:pPr>
            <a:r>
              <a:rPr lang="zh-TW" altLang="en-US" sz="12000" dirty="0">
                <a:latin typeface="標楷體" pitchFamily="65" charset="-120"/>
                <a:ea typeface="標楷體" pitchFamily="65" charset="-120"/>
              </a:rPr>
              <a:t>晴天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FullSizeRender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7260"/>
          <a:stretch>
            <a:fillRect/>
          </a:stretch>
        </p:blipFill>
        <p:spPr>
          <a:xfrm>
            <a:off x="779264" y="1928802"/>
            <a:ext cx="3394472" cy="4197361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0000" dirty="0" smtClean="0"/>
              <a:t> 下</a:t>
            </a:r>
            <a:endParaRPr lang="zh-TW" altLang="en-US" sz="20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FullSizeRend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0000" dirty="0" smtClean="0"/>
              <a:t> 上</a:t>
            </a:r>
            <a:endParaRPr lang="zh-TW" altLang="en-US" sz="20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FullSizeRender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0000" dirty="0" smtClean="0"/>
              <a:t> 一</a:t>
            </a:r>
            <a:endParaRPr lang="zh-TW" altLang="en-US" sz="20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20</Words>
  <Application>Microsoft Office PowerPoint</Application>
  <PresentationFormat>如螢幕大小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Andrew NG</dc:creator>
  <cp:lastModifiedBy>Andrew NG</cp:lastModifiedBy>
  <cp:revision>5</cp:revision>
  <dcterms:created xsi:type="dcterms:W3CDTF">2015-09-17T13:16:14Z</dcterms:created>
  <dcterms:modified xsi:type="dcterms:W3CDTF">2015-09-17T13:59:20Z</dcterms:modified>
</cp:coreProperties>
</file>